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EFCE12A-B67A-421A-8E33-899238F77806}" type="datetimeFigureOut">
              <a:rPr lang="el-GR" smtClean="0"/>
              <a:pPr/>
              <a:t>27/3/2022</a:t>
            </a:fld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CFF34C5-6DEC-4A09-80AC-912DCA50EE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1733569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Στοιχεία και στοιχειά... στης Χάρμαινας τα στενά!!!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i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Αποκριάτικη δράση</a:t>
            </a:r>
          </a:p>
          <a:p>
            <a:r>
              <a:rPr lang="el-GR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Γ΄ τάξη</a:t>
            </a:r>
          </a:p>
          <a:p>
            <a:endParaRPr lang="el-GR" sz="2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l-GR" sz="2800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Εκπαιδευτικοί</a:t>
            </a:r>
            <a:r>
              <a:rPr lang="el-GR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Κρανιά Αθανασία ΠΕ11</a:t>
            </a:r>
          </a:p>
          <a:p>
            <a:r>
              <a:rPr lang="el-GR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Γεωργίου Ελένη ΠΕ70</a:t>
            </a:r>
          </a:p>
          <a:p>
            <a:endParaRPr lang="el-GR" sz="2800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el-GR" sz="2800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l-GR" sz="2800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Φεβρουάριος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Τα παράξενα δημιουργήματα που συναντήσαμε... </a:t>
            </a:r>
          </a:p>
        </p:txBody>
      </p:sp>
      <p:pic>
        <p:nvPicPr>
          <p:cNvPr id="8194" name="Picture 2" descr="C:\Users\Dimitris Captain\Desktop\0-02-05-5dbd084030611b9cebe2b2a15011b87c022a318158607ab1a3057753e858cdba_5a1f258f23fde3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6238"/>
            <a:ext cx="4143404" cy="4525962"/>
          </a:xfrm>
          <a:prstGeom prst="rect">
            <a:avLst/>
          </a:prstGeom>
          <a:noFill/>
        </p:spPr>
      </p:pic>
      <p:pic>
        <p:nvPicPr>
          <p:cNvPr id="8195" name="Picture 3" descr="C:\Users\Dimitris Captain\Desktop\0-02-05-9f52a579ab9ade4503b8fd78daac8b8d1f7da954718f6676f5c557115781e6a5_e3feb62d75b39f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6238"/>
            <a:ext cx="414340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Η νίκη όλων των στοιχειών!...</a:t>
            </a:r>
          </a:p>
        </p:txBody>
      </p:sp>
      <p:pic>
        <p:nvPicPr>
          <p:cNvPr id="9218" name="Picture 2" descr="C:\Users\Dimitris Captain\Desktop\εικόνα_Viber_2022-03-19_20-16-47-9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1" cy="5023613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1071538" y="450057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-Point Star 5"/>
          <p:cNvSpPr/>
          <p:nvPr/>
        </p:nvSpPr>
        <p:spPr>
          <a:xfrm>
            <a:off x="2214546" y="4643446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-Point Star 6"/>
          <p:cNvSpPr/>
          <p:nvPr/>
        </p:nvSpPr>
        <p:spPr>
          <a:xfrm>
            <a:off x="3214678" y="457200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-Point Star 7"/>
          <p:cNvSpPr/>
          <p:nvPr/>
        </p:nvSpPr>
        <p:spPr>
          <a:xfrm>
            <a:off x="4214810" y="442913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-Point Star 8"/>
          <p:cNvSpPr/>
          <p:nvPr/>
        </p:nvSpPr>
        <p:spPr>
          <a:xfrm>
            <a:off x="4929190" y="450057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-Point Star 9"/>
          <p:cNvSpPr/>
          <p:nvPr/>
        </p:nvSpPr>
        <p:spPr>
          <a:xfrm>
            <a:off x="6715140" y="457200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5-Point Star 10"/>
          <p:cNvSpPr/>
          <p:nvPr/>
        </p:nvSpPr>
        <p:spPr>
          <a:xfrm>
            <a:off x="5715008" y="4429132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Μαθαίνουμε πώς γινόταν η κατεργασία των δερμάτων στην ιστορική αυτή συνοικία... </a:t>
            </a:r>
          </a:p>
        </p:txBody>
      </p:sp>
      <p:pic>
        <p:nvPicPr>
          <p:cNvPr id="1026" name="Picture 2" descr="C:\Users\Dimitris Captain\Desktop\0-02-05-0aff89aac3cf9378cc148190bdb9478e54195ec7c781307c6307aa353529f1c9_6face146cf04d1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91955" cy="4969576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2428860" y="414338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-Point Star 5"/>
          <p:cNvSpPr/>
          <p:nvPr/>
        </p:nvSpPr>
        <p:spPr>
          <a:xfrm>
            <a:off x="3071802" y="414338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-Point Star 6"/>
          <p:cNvSpPr/>
          <p:nvPr/>
        </p:nvSpPr>
        <p:spPr>
          <a:xfrm>
            <a:off x="6572264" y="450057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-Point Star 7"/>
          <p:cNvSpPr/>
          <p:nvPr/>
        </p:nvSpPr>
        <p:spPr>
          <a:xfrm>
            <a:off x="4286248" y="4286256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-Point Star 8"/>
          <p:cNvSpPr/>
          <p:nvPr/>
        </p:nvSpPr>
        <p:spPr>
          <a:xfrm>
            <a:off x="5357818" y="442913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-Point Star 9"/>
          <p:cNvSpPr/>
          <p:nvPr/>
        </p:nvSpPr>
        <p:spPr>
          <a:xfrm>
            <a:off x="3357554" y="421481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Αναλύουμε τον μύθο της άτυχης αγάπης του Κωνσταντή και της Λενιώς...</a:t>
            </a:r>
          </a:p>
        </p:txBody>
      </p:sp>
      <p:pic>
        <p:nvPicPr>
          <p:cNvPr id="2050" name="Picture 2" descr="C:\Users\Dimitris Captain\Desktop\0-02-05-d8fc6c1d32b2f6ba5ae2a410f2aa4df9dc3062a675873f0b241a3f8f298fcd46_6953b0e0271b13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40153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Περιδιαβαίνουμε τα γραφικά σοκάκια της Χάρμαινας...</a:t>
            </a:r>
          </a:p>
        </p:txBody>
      </p:sp>
      <p:pic>
        <p:nvPicPr>
          <p:cNvPr id="3074" name="Picture 2" descr="C:\Users\Dimitris Captain\Desktop\0-02-05-a3c482d34a104c39f2f39eac92304d71a205f86b20db34d14340622ff507df33_955bb2ac4e7d56f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6238"/>
            <a:ext cx="4071966" cy="4854596"/>
          </a:xfrm>
          <a:prstGeom prst="rect">
            <a:avLst/>
          </a:prstGeom>
          <a:noFill/>
        </p:spPr>
      </p:pic>
      <p:pic>
        <p:nvPicPr>
          <p:cNvPr id="3075" name="Picture 3" descr="C:\Users\Dimitris Captain\Desktop\0-02-05-c1b29afd4ba3ac35743fe578f16b6c6024e85a1910378108f8084ef3b746172a_54d225a6c3cef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43050"/>
            <a:ext cx="4138642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25056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Τα στοιχειά της πόλης...</a:t>
            </a:r>
          </a:p>
        </p:txBody>
      </p:sp>
      <p:pic>
        <p:nvPicPr>
          <p:cNvPr id="4098" name="Picture 2" descr="C:\Users\Dimitris Captain\Desktop\0-02-05-2e412dbedc00130110ada6346917cbd0442f3e4194da5249e056d26ac6d3ba47_448d2c73bdab5a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3"/>
            <a:ext cx="8286808" cy="494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82180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Η πάλη των στοιχειών...</a:t>
            </a:r>
          </a:p>
        </p:txBody>
      </p:sp>
      <p:pic>
        <p:nvPicPr>
          <p:cNvPr id="5122" name="Picture 2" descr="C:\Users\Dimitris Captain\Desktop\0-02-05-470ca99e5ec620701927c94e2b00b6f274de67cba9c70fb94007cef98ed327a5_ea17aa72823bf6a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161496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643042" y="3929066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-Point Star 6"/>
          <p:cNvSpPr/>
          <p:nvPr/>
        </p:nvSpPr>
        <p:spPr>
          <a:xfrm>
            <a:off x="5357818" y="371475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7536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Οι αέρινες κινήσεις των στοιχειών υπό τους ήχους ατμοσφαιρικής μουσικής...</a:t>
            </a:r>
          </a:p>
        </p:txBody>
      </p:sp>
      <p:pic>
        <p:nvPicPr>
          <p:cNvPr id="6146" name="Picture 2" descr="C:\Users\Dimitris Captain\Desktop\0-02-05-85c22272ed45a6b6ed837a387a464f319bcc8676f1a9f322f0e07b09cb249649_1c2ee3f3a7daa4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7"/>
            <a:ext cx="8501122" cy="4929222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4500562" y="421481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-Point Star 5"/>
          <p:cNvSpPr/>
          <p:nvPr/>
        </p:nvSpPr>
        <p:spPr>
          <a:xfrm>
            <a:off x="5429256" y="407194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-Point Star 6"/>
          <p:cNvSpPr/>
          <p:nvPr/>
        </p:nvSpPr>
        <p:spPr>
          <a:xfrm>
            <a:off x="7858148" y="4000504"/>
            <a:ext cx="428628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-Point Star 7"/>
          <p:cNvSpPr/>
          <p:nvPr/>
        </p:nvSpPr>
        <p:spPr>
          <a:xfrm>
            <a:off x="6572264" y="421481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Δημιουργούμε τα δικά μας φανταστικά στοιχειά!...</a:t>
            </a:r>
          </a:p>
        </p:txBody>
      </p:sp>
      <p:pic>
        <p:nvPicPr>
          <p:cNvPr id="7170" name="Picture 2" descr="C:\Users\Dimitris Captain\Desktop\0-02-05-600f2f4cbb2850737028d160c23c342496515cad7fdcd3ece33e1bcaab2dbb38_aa4e9ad1acc5da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6237"/>
            <a:ext cx="8286808" cy="4869307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5000628" y="271462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-Point Star 5"/>
          <p:cNvSpPr/>
          <p:nvPr/>
        </p:nvSpPr>
        <p:spPr>
          <a:xfrm>
            <a:off x="3786182" y="278605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5361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Ιδού το αποτέλεσμα!...</a:t>
            </a:r>
          </a:p>
        </p:txBody>
      </p:sp>
      <p:pic>
        <p:nvPicPr>
          <p:cNvPr id="10242" name="Picture 2" descr="C:\Users\Dimitris Captain\Desktop\εικόνα_Viber_2022-03-19_20-39-48-8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2494" cy="5143536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3643306" y="2643182"/>
            <a:ext cx="92869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-Point Star 5"/>
          <p:cNvSpPr/>
          <p:nvPr/>
        </p:nvSpPr>
        <p:spPr>
          <a:xfrm>
            <a:off x="2285984" y="2643182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5-Point Star 6"/>
          <p:cNvSpPr/>
          <p:nvPr/>
        </p:nvSpPr>
        <p:spPr>
          <a:xfrm>
            <a:off x="2214546" y="3571876"/>
            <a:ext cx="857256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-Point Star 7"/>
          <p:cNvSpPr/>
          <p:nvPr/>
        </p:nvSpPr>
        <p:spPr>
          <a:xfrm>
            <a:off x="4000496" y="4214818"/>
            <a:ext cx="714380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5-Point Star 8"/>
          <p:cNvSpPr/>
          <p:nvPr/>
        </p:nvSpPr>
        <p:spPr>
          <a:xfrm>
            <a:off x="5214942" y="3929066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-Point Star 9"/>
          <p:cNvSpPr/>
          <p:nvPr/>
        </p:nvSpPr>
        <p:spPr>
          <a:xfrm>
            <a:off x="5286380" y="2928934"/>
            <a:ext cx="714380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5-Point Star 10"/>
          <p:cNvSpPr/>
          <p:nvPr/>
        </p:nvSpPr>
        <p:spPr>
          <a:xfrm>
            <a:off x="6572264" y="4357694"/>
            <a:ext cx="71438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134</TotalTime>
  <Words>99</Words>
  <Application>Microsoft Office PowerPoint</Application>
  <PresentationFormat>Προβολή στην οθόνη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Cambria</vt:lpstr>
      <vt:lpstr>Comic Sans MS</vt:lpstr>
      <vt:lpstr>Rockwell</vt:lpstr>
      <vt:lpstr>Wingdings 2</vt:lpstr>
      <vt:lpstr>Foundry</vt:lpstr>
      <vt:lpstr>Στοιχεία και στοιχειά... στης Χάρμαινας τα στενά!!!</vt:lpstr>
      <vt:lpstr>Μαθαίνουμε πώς γινόταν η κατεργασία των δερμάτων στην ιστορική αυτή συνοικία... </vt:lpstr>
      <vt:lpstr>Αναλύουμε τον μύθο της άτυχης αγάπης του Κωνσταντή και της Λενιώς...</vt:lpstr>
      <vt:lpstr>Περιδιαβαίνουμε τα γραφικά σοκάκια της Χάρμαινας...</vt:lpstr>
      <vt:lpstr>Τα στοιχειά της πόλης...</vt:lpstr>
      <vt:lpstr>Η πάλη των στοιχειών...</vt:lpstr>
      <vt:lpstr>Οι αέρινες κινήσεις των στοιχειών υπό τους ήχους ατμοσφαιρικής μουσικής...</vt:lpstr>
      <vt:lpstr>Δημιουργούμε τα δικά μας φανταστικά στοιχειά!...</vt:lpstr>
      <vt:lpstr>Ιδού το αποτέλεσμα!...</vt:lpstr>
      <vt:lpstr>Τα παράξενα δημιουργήματα που συναντήσαμε... </vt:lpstr>
      <vt:lpstr>Η νίκη όλων των στοιχειών!...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και στοιχειά στης Χάρμαινας τα στενά!...</dc:title>
  <dc:creator>Dimitris Captain</dc:creator>
  <cp:lastModifiedBy>christina andreou</cp:lastModifiedBy>
  <cp:revision>39</cp:revision>
  <dcterms:created xsi:type="dcterms:W3CDTF">2022-03-19T16:50:40Z</dcterms:created>
  <dcterms:modified xsi:type="dcterms:W3CDTF">2022-03-27T18:06:38Z</dcterms:modified>
</cp:coreProperties>
</file>