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AD92FAB7-AC12-42B1-8D92-AA1F2369285B}"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99040FAF-BEEE-4952-A7A9-FAC8F2DCE5B3}"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27C752C5-2DEA-4FEE-B69E-B194DCD0876D}"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EA23B6C2-3820-4151-BE8E-8C2AD70B56F8}"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6CF90CB7-8AFE-4688-ADE1-63A3803D645D}"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2BDDCB54-E53B-47F5-9764-35620A9F2A49}"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8945283F-9681-4E8F-A344-036B85E29B7E}"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6CE1E6FB-F2AC-4BE5-9236-B53FC855FF0D}"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7E955E00-2184-48B0-8EF9-11B703060684}"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9B9E20F0-E0A5-4447-BE99-E86F1BD87C8C}"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97237A63-F98C-4EAD-A732-1E5BDBC365F9}"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4F49104-0C7C-45F8-8757-D87C95AB9C22}"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7200" y="274638"/>
            <a:ext cx="8229600" cy="6467475"/>
          </a:xfrm>
        </p:spPr>
        <p:txBody>
          <a:bodyPr/>
          <a:lstStyle/>
          <a:p>
            <a:pPr algn="l"/>
            <a:r>
              <a:rPr lang="el-GR" sz="1800">
                <a:latin typeface="Times New Roman" pitchFamily="18" charset="0"/>
              </a:rPr>
              <a:t/>
            </a:r>
            <a:br>
              <a:rPr lang="el-GR" sz="1800">
                <a:latin typeface="Times New Roman" pitchFamily="18" charset="0"/>
              </a:rPr>
            </a:br>
            <a:r>
              <a:rPr lang="el-GR" sz="1800">
                <a:solidFill>
                  <a:srgbClr val="008000"/>
                </a:solidFill>
                <a:latin typeface="Times New Roman" pitchFamily="18" charset="0"/>
              </a:rPr>
              <a:t>Παρασκευή 10/4/2020</a:t>
            </a:r>
            <a:r>
              <a:rPr lang="el-GR" sz="1800">
                <a:latin typeface="Times New Roman" pitchFamily="18" charset="0"/>
              </a:rPr>
              <a:t/>
            </a:r>
            <a:br>
              <a:rPr lang="el-GR" sz="1800">
                <a:latin typeface="Times New Roman" pitchFamily="18" charset="0"/>
              </a:rPr>
            </a:br>
            <a:r>
              <a:rPr lang="el-GR" sz="1800" i="1" u="sng">
                <a:solidFill>
                  <a:srgbClr val="008000"/>
                </a:solidFill>
                <a:latin typeface="Times New Roman" pitchFamily="18" charset="0"/>
              </a:rPr>
              <a:t>Εργασία για το Πάσχα</a:t>
            </a:r>
            <a:r>
              <a:rPr lang="el-GR" sz="1800">
                <a:solidFill>
                  <a:srgbClr val="008000"/>
                </a:solidFill>
                <a:latin typeface="Times New Roman" pitchFamily="18" charset="0"/>
              </a:rPr>
              <a:t/>
            </a:r>
            <a:br>
              <a:rPr lang="el-GR" sz="1800">
                <a:solidFill>
                  <a:srgbClr val="008000"/>
                </a:solidFill>
                <a:latin typeface="Times New Roman" pitchFamily="18" charset="0"/>
              </a:rPr>
            </a:br>
            <a:r>
              <a:rPr lang="el-GR" sz="1800">
                <a:solidFill>
                  <a:srgbClr val="008000"/>
                </a:solidFill>
                <a:latin typeface="Times New Roman" pitchFamily="18" charset="0"/>
              </a:rPr>
              <a:t>Να φτιάξετε στο </a:t>
            </a:r>
            <a:r>
              <a:rPr lang="en-US" sz="1800">
                <a:solidFill>
                  <a:srgbClr val="008000"/>
                </a:solidFill>
                <a:latin typeface="Times New Roman" pitchFamily="18" charset="0"/>
              </a:rPr>
              <a:t>Power Point </a:t>
            </a:r>
            <a:r>
              <a:rPr lang="el-GR" sz="1800">
                <a:solidFill>
                  <a:srgbClr val="008000"/>
                </a:solidFill>
                <a:latin typeface="Times New Roman" pitchFamily="18" charset="0"/>
              </a:rPr>
              <a:t>μια παρουσίαση για το Πάσχα.</a:t>
            </a:r>
            <a:br>
              <a:rPr lang="el-GR" sz="1800">
                <a:solidFill>
                  <a:srgbClr val="008000"/>
                </a:solidFill>
                <a:latin typeface="Times New Roman" pitchFamily="18" charset="0"/>
              </a:rPr>
            </a:br>
            <a:r>
              <a:rPr lang="el-GR" sz="1800">
                <a:solidFill>
                  <a:srgbClr val="008000"/>
                </a:solidFill>
                <a:latin typeface="Times New Roman" pitchFamily="18" charset="0"/>
              </a:rPr>
              <a:t>1. Ανοίξτε το </a:t>
            </a:r>
            <a:r>
              <a:rPr lang="en-US" sz="1800">
                <a:solidFill>
                  <a:srgbClr val="008000"/>
                </a:solidFill>
                <a:latin typeface="Times New Roman" pitchFamily="18" charset="0"/>
              </a:rPr>
              <a:t>Power Point.</a:t>
            </a:r>
            <a:r>
              <a:rPr lang="el-GR" sz="1800">
                <a:solidFill>
                  <a:srgbClr val="008000"/>
                </a:solidFill>
                <a:latin typeface="Times New Roman" pitchFamily="18" charset="0"/>
              </a:rPr>
              <a:t/>
            </a:r>
            <a:br>
              <a:rPr lang="el-GR" sz="1800">
                <a:solidFill>
                  <a:srgbClr val="008000"/>
                </a:solidFill>
                <a:latin typeface="Times New Roman" pitchFamily="18" charset="0"/>
              </a:rPr>
            </a:br>
            <a:r>
              <a:rPr lang="el-GR" sz="1800">
                <a:solidFill>
                  <a:srgbClr val="008000"/>
                </a:solidFill>
                <a:latin typeface="Times New Roman" pitchFamily="18" charset="0"/>
              </a:rPr>
              <a:t>2. Στη πρώτη σελίδα επιλέξτε διάταξη </a:t>
            </a:r>
            <a:r>
              <a:rPr lang="el-GR" sz="1800" b="1">
                <a:solidFill>
                  <a:srgbClr val="008000"/>
                </a:solidFill>
                <a:latin typeface="Times New Roman" pitchFamily="18" charset="0"/>
              </a:rPr>
              <a:t>Τίτλος και Αντικείμενο.</a:t>
            </a:r>
            <a:r>
              <a:rPr lang="el-GR" sz="1800">
                <a:solidFill>
                  <a:srgbClr val="008000"/>
                </a:solidFill>
                <a:latin typeface="Times New Roman" pitchFamily="18" charset="0"/>
              </a:rPr>
              <a:t> Στον τίτλο γράψτε: </a:t>
            </a:r>
            <a:r>
              <a:rPr lang="el-GR" sz="1800" b="1">
                <a:solidFill>
                  <a:srgbClr val="008000"/>
                </a:solidFill>
                <a:latin typeface="Times New Roman" pitchFamily="18" charset="0"/>
              </a:rPr>
              <a:t>ΕΘΙΜΑ ΤΟΥ ΠΑΣΧΑ</a:t>
            </a:r>
            <a:r>
              <a:rPr lang="el-GR" sz="1800">
                <a:solidFill>
                  <a:srgbClr val="008000"/>
                </a:solidFill>
                <a:latin typeface="Times New Roman" pitchFamily="18" charset="0"/>
              </a:rPr>
              <a:t> (χρώμα κόκκινο, μέγεθος 32) και στο αντικείμενο να βάλετε μια εικόνα σχετική με το Πάσχα που θα βρείτε στο ίντερνετ.</a:t>
            </a:r>
            <a:br>
              <a:rPr lang="el-GR" sz="1800">
                <a:solidFill>
                  <a:srgbClr val="008000"/>
                </a:solidFill>
                <a:latin typeface="Times New Roman" pitchFamily="18" charset="0"/>
              </a:rPr>
            </a:br>
            <a:r>
              <a:rPr lang="el-GR" sz="1800">
                <a:solidFill>
                  <a:srgbClr val="008000"/>
                </a:solidFill>
                <a:latin typeface="Times New Roman" pitchFamily="18" charset="0"/>
              </a:rPr>
              <a:t>3. Στην επόμενη διαφάνεια επιλέξτε διάταξη </a:t>
            </a:r>
            <a:r>
              <a:rPr lang="el-GR" sz="1800" b="1">
                <a:solidFill>
                  <a:srgbClr val="008000"/>
                </a:solidFill>
                <a:latin typeface="Times New Roman" pitchFamily="18" charset="0"/>
              </a:rPr>
              <a:t>Τίτλος και Αντικείμενο.</a:t>
            </a:r>
            <a:r>
              <a:rPr lang="el-GR" sz="1800">
                <a:solidFill>
                  <a:srgbClr val="008000"/>
                </a:solidFill>
                <a:latin typeface="Times New Roman" pitchFamily="18" charset="0"/>
              </a:rPr>
              <a:t> Στον τίτλο γράψτε ένα έθιμο του Πάσχα και στο αντικείμενο να βάλετε μια σχετική εικόνα από το ίντερνετ.   </a:t>
            </a:r>
            <a:br>
              <a:rPr lang="el-GR" sz="1800">
                <a:solidFill>
                  <a:srgbClr val="008000"/>
                </a:solidFill>
                <a:latin typeface="Times New Roman" pitchFamily="18" charset="0"/>
              </a:rPr>
            </a:br>
            <a:r>
              <a:rPr lang="el-GR" sz="1800">
                <a:solidFill>
                  <a:srgbClr val="008000"/>
                </a:solidFill>
                <a:latin typeface="Times New Roman" pitchFamily="18" charset="0"/>
              </a:rPr>
              <a:t>4. Το ίδιο θα κάνετε γράφοντας άλλα 4 πασχαλινά έθιμα σε ξεχωριστές διαφάνειες.</a:t>
            </a:r>
            <a:br>
              <a:rPr lang="el-GR" sz="1800">
                <a:solidFill>
                  <a:srgbClr val="008000"/>
                </a:solidFill>
                <a:latin typeface="Times New Roman" pitchFamily="18" charset="0"/>
              </a:rPr>
            </a:br>
            <a:r>
              <a:rPr lang="el-GR" sz="1800">
                <a:solidFill>
                  <a:srgbClr val="008000"/>
                </a:solidFill>
                <a:latin typeface="Times New Roman" pitchFamily="18" charset="0"/>
              </a:rPr>
              <a:t>5. Επιλέξτε εφέ κίνησης που σας αρέσουν και αποθηκεύστε την εργασία.</a:t>
            </a:r>
            <a:br>
              <a:rPr lang="el-GR" sz="1800">
                <a:solidFill>
                  <a:srgbClr val="008000"/>
                </a:solidFill>
                <a:latin typeface="Times New Roman" pitchFamily="18" charset="0"/>
              </a:rPr>
            </a:br>
            <a:r>
              <a:rPr lang="el-GR" sz="1800">
                <a:solidFill>
                  <a:srgbClr val="008000"/>
                </a:solidFill>
                <a:latin typeface="Times New Roman" pitchFamily="18" charset="0"/>
              </a:rPr>
              <a:t>6. Τέλος πατάω Προβολή!!</a:t>
            </a:r>
            <a:br>
              <a:rPr lang="el-GR" sz="1800">
                <a:solidFill>
                  <a:srgbClr val="008000"/>
                </a:solidFill>
                <a:latin typeface="Times New Roman" pitchFamily="18" charset="0"/>
              </a:rPr>
            </a:br>
            <a:r>
              <a:rPr lang="el-GR" sz="1800" b="1" i="1">
                <a:solidFill>
                  <a:srgbClr val="CC0000"/>
                </a:solidFill>
                <a:latin typeface="Times New Roman" pitchFamily="18" charset="0"/>
              </a:rPr>
              <a:t>ΚΑΛΟ ΠΑΣΧΑ!!!</a:t>
            </a:r>
          </a:p>
        </p:txBody>
      </p:sp>
    </p:spTree>
  </p:cSld>
  <p:clrMapOvr>
    <a:masterClrMapping/>
  </p:clrMapOvr>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Office PowerPoint</Application>
  <PresentationFormat>Προβολή στην οθόνη (4:3)</PresentationFormat>
  <Paragraphs>1</Paragraphs>
  <Slides>1</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vt:i4>
      </vt:variant>
    </vt:vector>
  </HeadingPairs>
  <TitlesOfParts>
    <vt:vector size="4" baseType="lpstr">
      <vt:lpstr>Arial</vt:lpstr>
      <vt:lpstr>Times New Roman</vt:lpstr>
      <vt:lpstr>Προεπιλεγμένη σχεδίαση</vt:lpstr>
      <vt:lpstr> Παρασκευή 10/4/2020 Εργασία για το Πάσχα Να φτιάξετε στο Power Point μια παρουσίαση για το Πάσχα. 1. Ανοίξτε το Power Point. 2. Στη πρώτη σελίδα επιλέξτε διάταξη Τίτλος και Αντικείμενο. Στον τίτλο γράψτε: ΕΘΙΜΑ ΤΟΥ ΠΑΣΧΑ (χρώμα κόκκινο, μέγεθος 32) και στο αντικείμενο να βάλετε μια εικόνα σχετική με το Πάσχα που θα βρείτε στο ίντερνετ. 3. Στην επόμενη διαφάνεια επιλέξτε διάταξη Τίτλος και Αντικείμενο. Στον τίτλο γράψτε ένα έθιμο του Πάσχα και στο αντικείμενο να βάλετε μια σχετική εικόνα από το ίντερνετ.    4. Το ίδιο θα κάνετε γράφοντας άλλα 4 πασχαλινά έθιμα σε ξεχωριστές διαφάνειες. 5. Επιλέξτε εφέ κίνησης που σας αρέσουν και αποθηκεύστε την εργασία. 6. Τέλος πατάω Προβολή!! ΚΑΛΟ ΠΑΣΧΑ!!!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Εργασία για το Πάσχα Να φτιάξετε στο Power Point μια παρουσίαση για το Πάσχα. 1. Ανοίξτε το Power Point. 2. Στη πρώτη σελίδα επιλέξτε διάταξη Τίτλος και Αντικείμενο. Στον τίτλο γράψτε: ΕΘΙΜΑ ΤΟΥ ΠΑΣΧΑ (χρώμα κόκκινο, μέγεθος 32) και στο αντικείμενο να βάλετε μια εικόνα σχετική με το Πάσχα που θα βρείτε στο ίντερνετ. 3. Στην επόμενη διαφάνεια επιλέξτε διάταξη Τίτλος και Αντικείμενο. Στον τίτλο γράψτε ένα έθιμο του Πάσχα και στο αντικείμενο να βάλετε μια σχετική εικόνα από το ίντερνετ.    4. Το ίδιο θα κάνετε γράφοντας άλλα 4 πασχαλινά έθιμα σε ξεχωριστές διαφάνειες. 5. Επιλέξτε εφέ κίνησης που σας αρέσουν και αποθηκεύστε την εργασία. 6. Τέλος πατάω Προβολή!! ΚΑΛΟ ΠΑΣΧΑ!!!</dc:title>
  <dc:creator>ΑΡΓΥΡΩ</dc:creator>
  <cp:lastModifiedBy>user</cp:lastModifiedBy>
  <cp:revision>2</cp:revision>
  <dcterms:created xsi:type="dcterms:W3CDTF">2020-04-02T22:38:06Z</dcterms:created>
  <dcterms:modified xsi:type="dcterms:W3CDTF">2020-04-10T06:06:13Z</dcterms:modified>
</cp:coreProperties>
</file>