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00"/>
    <a:srgbClr val="008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9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lvl1pPr>
              <a:defRPr/>
            </a:lvl1pPr>
          </a:lstStyle>
          <a:p>
            <a:endParaRPr lang="el-GR"/>
          </a:p>
        </p:txBody>
      </p:sp>
      <p:sp>
        <p:nvSpPr>
          <p:cNvPr id="5" name="4 - Θέση υποσέλιδου"/>
          <p:cNvSpPr>
            <a:spLocks noGrp="1"/>
          </p:cNvSpPr>
          <p:nvPr>
            <p:ph type="ftr" sz="quarter" idx="11"/>
          </p:nvPr>
        </p:nvSpPr>
        <p:spPr/>
        <p:txBody>
          <a:bodyPr/>
          <a:lstStyle>
            <a:lvl1pPr>
              <a:defRPr/>
            </a:lvl1pPr>
          </a:lstStyle>
          <a:p>
            <a:endParaRPr lang="el-GR"/>
          </a:p>
        </p:txBody>
      </p:sp>
      <p:sp>
        <p:nvSpPr>
          <p:cNvPr id="6" name="5 - Θέση αριθμού διαφάνειας"/>
          <p:cNvSpPr>
            <a:spLocks noGrp="1"/>
          </p:cNvSpPr>
          <p:nvPr>
            <p:ph type="sldNum" sz="quarter" idx="12"/>
          </p:nvPr>
        </p:nvSpPr>
        <p:spPr/>
        <p:txBody>
          <a:bodyPr/>
          <a:lstStyle>
            <a:lvl1pPr>
              <a:defRPr/>
            </a:lvl1pPr>
          </a:lstStyle>
          <a:p>
            <a:fld id="{92FF5789-A0EC-48E1-B2A2-4FF476022C07}" type="slidenum">
              <a:rPr lang="el-GR"/>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endParaRPr lang="el-GR"/>
          </a:p>
        </p:txBody>
      </p:sp>
      <p:sp>
        <p:nvSpPr>
          <p:cNvPr id="5" name="4 - Θέση υποσέλιδου"/>
          <p:cNvSpPr>
            <a:spLocks noGrp="1"/>
          </p:cNvSpPr>
          <p:nvPr>
            <p:ph type="ftr" sz="quarter" idx="11"/>
          </p:nvPr>
        </p:nvSpPr>
        <p:spPr/>
        <p:txBody>
          <a:bodyPr/>
          <a:lstStyle>
            <a:lvl1pPr>
              <a:defRPr/>
            </a:lvl1pPr>
          </a:lstStyle>
          <a:p>
            <a:endParaRPr lang="el-GR"/>
          </a:p>
        </p:txBody>
      </p:sp>
      <p:sp>
        <p:nvSpPr>
          <p:cNvPr id="6" name="5 - Θέση αριθμού διαφάνειας"/>
          <p:cNvSpPr>
            <a:spLocks noGrp="1"/>
          </p:cNvSpPr>
          <p:nvPr>
            <p:ph type="sldNum" sz="quarter" idx="12"/>
          </p:nvPr>
        </p:nvSpPr>
        <p:spPr/>
        <p:txBody>
          <a:bodyPr/>
          <a:lstStyle>
            <a:lvl1pPr>
              <a:defRPr/>
            </a:lvl1pPr>
          </a:lstStyle>
          <a:p>
            <a:fld id="{3F1056DA-900F-4620-9704-DCD831D75CFB}" type="slidenum">
              <a:rPr lang="el-GR"/>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endParaRPr lang="el-GR"/>
          </a:p>
        </p:txBody>
      </p:sp>
      <p:sp>
        <p:nvSpPr>
          <p:cNvPr id="5" name="4 - Θέση υποσέλιδου"/>
          <p:cNvSpPr>
            <a:spLocks noGrp="1"/>
          </p:cNvSpPr>
          <p:nvPr>
            <p:ph type="ftr" sz="quarter" idx="11"/>
          </p:nvPr>
        </p:nvSpPr>
        <p:spPr/>
        <p:txBody>
          <a:bodyPr/>
          <a:lstStyle>
            <a:lvl1pPr>
              <a:defRPr/>
            </a:lvl1pPr>
          </a:lstStyle>
          <a:p>
            <a:endParaRPr lang="el-GR"/>
          </a:p>
        </p:txBody>
      </p:sp>
      <p:sp>
        <p:nvSpPr>
          <p:cNvPr id="6" name="5 - Θέση αριθμού διαφάνειας"/>
          <p:cNvSpPr>
            <a:spLocks noGrp="1"/>
          </p:cNvSpPr>
          <p:nvPr>
            <p:ph type="sldNum" sz="quarter" idx="12"/>
          </p:nvPr>
        </p:nvSpPr>
        <p:spPr/>
        <p:txBody>
          <a:bodyPr/>
          <a:lstStyle>
            <a:lvl1pPr>
              <a:defRPr/>
            </a:lvl1pPr>
          </a:lstStyle>
          <a:p>
            <a:fld id="{5B5AB5EF-8FBF-4B29-B138-2ECC708DC4AC}" type="slidenum">
              <a:rPr lang="el-GR"/>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endParaRPr lang="el-GR"/>
          </a:p>
        </p:txBody>
      </p:sp>
      <p:sp>
        <p:nvSpPr>
          <p:cNvPr id="5" name="4 - Θέση υποσέλιδου"/>
          <p:cNvSpPr>
            <a:spLocks noGrp="1"/>
          </p:cNvSpPr>
          <p:nvPr>
            <p:ph type="ftr" sz="quarter" idx="11"/>
          </p:nvPr>
        </p:nvSpPr>
        <p:spPr/>
        <p:txBody>
          <a:bodyPr/>
          <a:lstStyle>
            <a:lvl1pPr>
              <a:defRPr/>
            </a:lvl1pPr>
          </a:lstStyle>
          <a:p>
            <a:endParaRPr lang="el-GR"/>
          </a:p>
        </p:txBody>
      </p:sp>
      <p:sp>
        <p:nvSpPr>
          <p:cNvPr id="6" name="5 - Θέση αριθμού διαφάνειας"/>
          <p:cNvSpPr>
            <a:spLocks noGrp="1"/>
          </p:cNvSpPr>
          <p:nvPr>
            <p:ph type="sldNum" sz="quarter" idx="12"/>
          </p:nvPr>
        </p:nvSpPr>
        <p:spPr/>
        <p:txBody>
          <a:bodyPr/>
          <a:lstStyle>
            <a:lvl1pPr>
              <a:defRPr/>
            </a:lvl1pPr>
          </a:lstStyle>
          <a:p>
            <a:fld id="{5C9AEFEB-47B2-4632-943C-A756B23D9CC4}" type="slidenum">
              <a:rPr lang="el-GR"/>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lvl1pPr>
              <a:defRPr/>
            </a:lvl1pPr>
          </a:lstStyle>
          <a:p>
            <a:endParaRPr lang="el-GR"/>
          </a:p>
        </p:txBody>
      </p:sp>
      <p:sp>
        <p:nvSpPr>
          <p:cNvPr id="5" name="4 - Θέση υποσέλιδου"/>
          <p:cNvSpPr>
            <a:spLocks noGrp="1"/>
          </p:cNvSpPr>
          <p:nvPr>
            <p:ph type="ftr" sz="quarter" idx="11"/>
          </p:nvPr>
        </p:nvSpPr>
        <p:spPr/>
        <p:txBody>
          <a:bodyPr/>
          <a:lstStyle>
            <a:lvl1pPr>
              <a:defRPr/>
            </a:lvl1pPr>
          </a:lstStyle>
          <a:p>
            <a:endParaRPr lang="el-GR"/>
          </a:p>
        </p:txBody>
      </p:sp>
      <p:sp>
        <p:nvSpPr>
          <p:cNvPr id="6" name="5 - Θέση αριθμού διαφάνειας"/>
          <p:cNvSpPr>
            <a:spLocks noGrp="1"/>
          </p:cNvSpPr>
          <p:nvPr>
            <p:ph type="sldNum" sz="quarter" idx="12"/>
          </p:nvPr>
        </p:nvSpPr>
        <p:spPr/>
        <p:txBody>
          <a:bodyPr/>
          <a:lstStyle>
            <a:lvl1pPr>
              <a:defRPr/>
            </a:lvl1pPr>
          </a:lstStyle>
          <a:p>
            <a:fld id="{3234BC5F-09C7-4EA9-91C2-A50BEB15FBC2}" type="slidenum">
              <a:rPr lang="el-GR"/>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lvl1pPr>
              <a:defRPr/>
            </a:lvl1pPr>
          </a:lstStyle>
          <a:p>
            <a:endParaRPr lang="el-GR"/>
          </a:p>
        </p:txBody>
      </p:sp>
      <p:sp>
        <p:nvSpPr>
          <p:cNvPr id="6" name="5 - Θέση υποσέλιδου"/>
          <p:cNvSpPr>
            <a:spLocks noGrp="1"/>
          </p:cNvSpPr>
          <p:nvPr>
            <p:ph type="ftr" sz="quarter" idx="11"/>
          </p:nvPr>
        </p:nvSpPr>
        <p:spPr/>
        <p:txBody>
          <a:bodyPr/>
          <a:lstStyle>
            <a:lvl1pPr>
              <a:defRPr/>
            </a:lvl1pPr>
          </a:lstStyle>
          <a:p>
            <a:endParaRPr lang="el-GR"/>
          </a:p>
        </p:txBody>
      </p:sp>
      <p:sp>
        <p:nvSpPr>
          <p:cNvPr id="7" name="6 - Θέση αριθμού διαφάνειας"/>
          <p:cNvSpPr>
            <a:spLocks noGrp="1"/>
          </p:cNvSpPr>
          <p:nvPr>
            <p:ph type="sldNum" sz="quarter" idx="12"/>
          </p:nvPr>
        </p:nvSpPr>
        <p:spPr/>
        <p:txBody>
          <a:bodyPr/>
          <a:lstStyle>
            <a:lvl1pPr>
              <a:defRPr/>
            </a:lvl1pPr>
          </a:lstStyle>
          <a:p>
            <a:fld id="{B8238D20-CDFA-4FCB-999E-5787ACDB6AAF}" type="slidenum">
              <a:rPr lang="el-GR"/>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lvl1pPr>
              <a:defRPr/>
            </a:lvl1pPr>
          </a:lstStyle>
          <a:p>
            <a:endParaRPr lang="el-GR"/>
          </a:p>
        </p:txBody>
      </p:sp>
      <p:sp>
        <p:nvSpPr>
          <p:cNvPr id="8" name="7 - Θέση υποσέλιδου"/>
          <p:cNvSpPr>
            <a:spLocks noGrp="1"/>
          </p:cNvSpPr>
          <p:nvPr>
            <p:ph type="ftr" sz="quarter" idx="11"/>
          </p:nvPr>
        </p:nvSpPr>
        <p:spPr/>
        <p:txBody>
          <a:bodyPr/>
          <a:lstStyle>
            <a:lvl1pPr>
              <a:defRPr/>
            </a:lvl1pPr>
          </a:lstStyle>
          <a:p>
            <a:endParaRPr lang="el-GR"/>
          </a:p>
        </p:txBody>
      </p:sp>
      <p:sp>
        <p:nvSpPr>
          <p:cNvPr id="9" name="8 - Θέση αριθμού διαφάνειας"/>
          <p:cNvSpPr>
            <a:spLocks noGrp="1"/>
          </p:cNvSpPr>
          <p:nvPr>
            <p:ph type="sldNum" sz="quarter" idx="12"/>
          </p:nvPr>
        </p:nvSpPr>
        <p:spPr/>
        <p:txBody>
          <a:bodyPr/>
          <a:lstStyle>
            <a:lvl1pPr>
              <a:defRPr/>
            </a:lvl1pPr>
          </a:lstStyle>
          <a:p>
            <a:fld id="{D3A8C44E-85B7-426F-B1DD-F7ECA20D5705}" type="slidenum">
              <a:rPr lang="el-GR"/>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lvl1pPr>
              <a:defRPr/>
            </a:lvl1pPr>
          </a:lstStyle>
          <a:p>
            <a:endParaRPr lang="el-GR"/>
          </a:p>
        </p:txBody>
      </p:sp>
      <p:sp>
        <p:nvSpPr>
          <p:cNvPr id="4" name="3 - Θέση υποσέλιδου"/>
          <p:cNvSpPr>
            <a:spLocks noGrp="1"/>
          </p:cNvSpPr>
          <p:nvPr>
            <p:ph type="ftr" sz="quarter" idx="11"/>
          </p:nvPr>
        </p:nvSpPr>
        <p:spPr/>
        <p:txBody>
          <a:bodyPr/>
          <a:lstStyle>
            <a:lvl1pPr>
              <a:defRPr/>
            </a:lvl1pPr>
          </a:lstStyle>
          <a:p>
            <a:endParaRPr lang="el-GR"/>
          </a:p>
        </p:txBody>
      </p:sp>
      <p:sp>
        <p:nvSpPr>
          <p:cNvPr id="5" name="4 - Θέση αριθμού διαφάνειας"/>
          <p:cNvSpPr>
            <a:spLocks noGrp="1"/>
          </p:cNvSpPr>
          <p:nvPr>
            <p:ph type="sldNum" sz="quarter" idx="12"/>
          </p:nvPr>
        </p:nvSpPr>
        <p:spPr/>
        <p:txBody>
          <a:bodyPr/>
          <a:lstStyle>
            <a:lvl1pPr>
              <a:defRPr/>
            </a:lvl1pPr>
          </a:lstStyle>
          <a:p>
            <a:fld id="{72A5B6F7-8BD9-42A9-B960-05797F6AEBB0}" type="slidenum">
              <a:rPr lang="el-GR"/>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lvl1pPr>
              <a:defRPr/>
            </a:lvl1pPr>
          </a:lstStyle>
          <a:p>
            <a:endParaRPr lang="el-GR"/>
          </a:p>
        </p:txBody>
      </p:sp>
      <p:sp>
        <p:nvSpPr>
          <p:cNvPr id="3" name="2 - Θέση υποσέλιδου"/>
          <p:cNvSpPr>
            <a:spLocks noGrp="1"/>
          </p:cNvSpPr>
          <p:nvPr>
            <p:ph type="ftr" sz="quarter" idx="11"/>
          </p:nvPr>
        </p:nvSpPr>
        <p:spPr/>
        <p:txBody>
          <a:bodyPr/>
          <a:lstStyle>
            <a:lvl1pPr>
              <a:defRPr/>
            </a:lvl1pPr>
          </a:lstStyle>
          <a:p>
            <a:endParaRPr lang="el-GR"/>
          </a:p>
        </p:txBody>
      </p:sp>
      <p:sp>
        <p:nvSpPr>
          <p:cNvPr id="4" name="3 - Θέση αριθμού διαφάνειας"/>
          <p:cNvSpPr>
            <a:spLocks noGrp="1"/>
          </p:cNvSpPr>
          <p:nvPr>
            <p:ph type="sldNum" sz="quarter" idx="12"/>
          </p:nvPr>
        </p:nvSpPr>
        <p:spPr/>
        <p:txBody>
          <a:bodyPr/>
          <a:lstStyle>
            <a:lvl1pPr>
              <a:defRPr/>
            </a:lvl1pPr>
          </a:lstStyle>
          <a:p>
            <a:fld id="{99B2838C-FB05-4243-A325-D23C87C30A2A}" type="slidenum">
              <a:rPr lang="el-GR"/>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lvl1pPr>
              <a:defRPr/>
            </a:lvl1pPr>
          </a:lstStyle>
          <a:p>
            <a:endParaRPr lang="el-GR"/>
          </a:p>
        </p:txBody>
      </p:sp>
      <p:sp>
        <p:nvSpPr>
          <p:cNvPr id="6" name="5 - Θέση υποσέλιδου"/>
          <p:cNvSpPr>
            <a:spLocks noGrp="1"/>
          </p:cNvSpPr>
          <p:nvPr>
            <p:ph type="ftr" sz="quarter" idx="11"/>
          </p:nvPr>
        </p:nvSpPr>
        <p:spPr/>
        <p:txBody>
          <a:bodyPr/>
          <a:lstStyle>
            <a:lvl1pPr>
              <a:defRPr/>
            </a:lvl1pPr>
          </a:lstStyle>
          <a:p>
            <a:endParaRPr lang="el-GR"/>
          </a:p>
        </p:txBody>
      </p:sp>
      <p:sp>
        <p:nvSpPr>
          <p:cNvPr id="7" name="6 - Θέση αριθμού διαφάνειας"/>
          <p:cNvSpPr>
            <a:spLocks noGrp="1"/>
          </p:cNvSpPr>
          <p:nvPr>
            <p:ph type="sldNum" sz="quarter" idx="12"/>
          </p:nvPr>
        </p:nvSpPr>
        <p:spPr/>
        <p:txBody>
          <a:bodyPr/>
          <a:lstStyle>
            <a:lvl1pPr>
              <a:defRPr/>
            </a:lvl1pPr>
          </a:lstStyle>
          <a:p>
            <a:fld id="{1B9B4DA8-590D-4FF9-8208-EEE0BBE57A13}" type="slidenum">
              <a:rPr lang="el-GR"/>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lvl1pPr>
              <a:defRPr/>
            </a:lvl1pPr>
          </a:lstStyle>
          <a:p>
            <a:endParaRPr lang="el-GR"/>
          </a:p>
        </p:txBody>
      </p:sp>
      <p:sp>
        <p:nvSpPr>
          <p:cNvPr id="6" name="5 - Θέση υποσέλιδου"/>
          <p:cNvSpPr>
            <a:spLocks noGrp="1"/>
          </p:cNvSpPr>
          <p:nvPr>
            <p:ph type="ftr" sz="quarter" idx="11"/>
          </p:nvPr>
        </p:nvSpPr>
        <p:spPr/>
        <p:txBody>
          <a:bodyPr/>
          <a:lstStyle>
            <a:lvl1pPr>
              <a:defRPr/>
            </a:lvl1pPr>
          </a:lstStyle>
          <a:p>
            <a:endParaRPr lang="el-GR"/>
          </a:p>
        </p:txBody>
      </p:sp>
      <p:sp>
        <p:nvSpPr>
          <p:cNvPr id="7" name="6 - Θέση αριθμού διαφάνειας"/>
          <p:cNvSpPr>
            <a:spLocks noGrp="1"/>
          </p:cNvSpPr>
          <p:nvPr>
            <p:ph type="sldNum" sz="quarter" idx="12"/>
          </p:nvPr>
        </p:nvSpPr>
        <p:spPr/>
        <p:txBody>
          <a:bodyPr/>
          <a:lstStyle>
            <a:lvl1pPr>
              <a:defRPr/>
            </a:lvl1pPr>
          </a:lstStyle>
          <a:p>
            <a:fld id="{B131561E-9246-4F0A-92B8-0EB8124BB0A7}" type="slidenum">
              <a:rPr lang="el-GR"/>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l-GR" smtClean="0"/>
              <a:t>Κάντε κλικ για επεξεργασία του τίτλου</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l-G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l-G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61554EEE-2BD9-435A-9809-EF36DA86B3FD}" type="slidenum">
              <a:rPr lang="el-GR"/>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cs typeface="Arial" charset="0"/>
        </a:defRPr>
      </a:lvl2pPr>
      <a:lvl3pPr algn="ctr" rtl="0" fontAlgn="base">
        <a:spcBef>
          <a:spcPct val="0"/>
        </a:spcBef>
        <a:spcAft>
          <a:spcPct val="0"/>
        </a:spcAft>
        <a:defRPr sz="4400">
          <a:solidFill>
            <a:schemeClr val="tx2"/>
          </a:solidFill>
          <a:latin typeface="Arial" charset="0"/>
          <a:cs typeface="Arial" charset="0"/>
        </a:defRPr>
      </a:lvl3pPr>
      <a:lvl4pPr algn="ctr" rtl="0" fontAlgn="base">
        <a:spcBef>
          <a:spcPct val="0"/>
        </a:spcBef>
        <a:spcAft>
          <a:spcPct val="0"/>
        </a:spcAft>
        <a:defRPr sz="4400">
          <a:solidFill>
            <a:schemeClr val="tx2"/>
          </a:solidFill>
          <a:latin typeface="Arial" charset="0"/>
          <a:cs typeface="Arial" charset="0"/>
        </a:defRPr>
      </a:lvl4pPr>
      <a:lvl5pPr algn="ctr" rtl="0" fontAlgn="base">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cs typeface="+mn-cs"/>
        </a:defRPr>
      </a:lvl2pPr>
      <a:lvl3pPr marL="1143000" indent="-228600" algn="l" rtl="0" fontAlgn="base">
        <a:spcBef>
          <a:spcPct val="20000"/>
        </a:spcBef>
        <a:spcAft>
          <a:spcPct val="0"/>
        </a:spcAft>
        <a:buChar char="•"/>
        <a:defRPr sz="2400">
          <a:solidFill>
            <a:schemeClr val="tx1"/>
          </a:solidFill>
          <a:latin typeface="+mn-lt"/>
          <a:cs typeface="+mn-cs"/>
        </a:defRPr>
      </a:lvl3pPr>
      <a:lvl4pPr marL="1600200" indent="-228600" algn="l" rtl="0" fontAlgn="base">
        <a:spcBef>
          <a:spcPct val="20000"/>
        </a:spcBef>
        <a:spcAft>
          <a:spcPct val="0"/>
        </a:spcAft>
        <a:buChar char="–"/>
        <a:defRPr sz="2000">
          <a:solidFill>
            <a:schemeClr val="tx1"/>
          </a:solidFill>
          <a:latin typeface="+mn-lt"/>
          <a:cs typeface="+mn-cs"/>
        </a:defRPr>
      </a:lvl4pPr>
      <a:lvl5pPr marL="2057400" indent="-228600" algn="l" rtl="0" fontAlgn="base">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052" name="Rectangle 4"/>
          <p:cNvSpPr>
            <a:spLocks noGrp="1" noChangeArrowheads="1"/>
          </p:cNvSpPr>
          <p:nvPr>
            <p:ph type="title"/>
          </p:nvPr>
        </p:nvSpPr>
        <p:spPr>
          <a:xfrm>
            <a:off x="457200" y="274638"/>
            <a:ext cx="8229600" cy="6467475"/>
          </a:xfrm>
        </p:spPr>
        <p:txBody>
          <a:bodyPr/>
          <a:lstStyle/>
          <a:p>
            <a:pPr algn="l"/>
            <a:r>
              <a:rPr lang="el-GR" sz="1800">
                <a:latin typeface="Times New Roman" pitchFamily="18" charset="0"/>
              </a:rPr>
              <a:t/>
            </a:r>
            <a:br>
              <a:rPr lang="el-GR" sz="1800">
                <a:latin typeface="Times New Roman" pitchFamily="18" charset="0"/>
              </a:rPr>
            </a:br>
            <a:r>
              <a:rPr lang="el-GR" sz="1800">
                <a:solidFill>
                  <a:srgbClr val="008000"/>
                </a:solidFill>
                <a:latin typeface="Times New Roman" pitchFamily="18" charset="0"/>
              </a:rPr>
              <a:t>Παρασκευή 10/4/2020</a:t>
            </a:r>
            <a:r>
              <a:rPr lang="el-GR" sz="1800">
                <a:latin typeface="Times New Roman" pitchFamily="18" charset="0"/>
              </a:rPr>
              <a:t/>
            </a:r>
            <a:br>
              <a:rPr lang="el-GR" sz="1800">
                <a:latin typeface="Times New Roman" pitchFamily="18" charset="0"/>
              </a:rPr>
            </a:br>
            <a:r>
              <a:rPr lang="el-GR" sz="1800" i="1" u="sng">
                <a:solidFill>
                  <a:srgbClr val="008000"/>
                </a:solidFill>
                <a:latin typeface="Times New Roman" pitchFamily="18" charset="0"/>
              </a:rPr>
              <a:t>Εργασία για το Πάσχα</a:t>
            </a:r>
            <a:r>
              <a:rPr lang="el-GR" sz="1800">
                <a:solidFill>
                  <a:srgbClr val="008000"/>
                </a:solidFill>
                <a:latin typeface="Times New Roman" pitchFamily="18" charset="0"/>
              </a:rPr>
              <a:t/>
            </a:r>
            <a:br>
              <a:rPr lang="el-GR" sz="1800">
                <a:solidFill>
                  <a:srgbClr val="008000"/>
                </a:solidFill>
                <a:latin typeface="Times New Roman" pitchFamily="18" charset="0"/>
              </a:rPr>
            </a:br>
            <a:r>
              <a:rPr lang="el-GR" sz="1800">
                <a:solidFill>
                  <a:srgbClr val="008000"/>
                </a:solidFill>
                <a:latin typeface="Times New Roman" pitchFamily="18" charset="0"/>
              </a:rPr>
              <a:t>Να φτιάξετε στο </a:t>
            </a:r>
            <a:r>
              <a:rPr lang="en-US" sz="1800">
                <a:solidFill>
                  <a:srgbClr val="008000"/>
                </a:solidFill>
                <a:latin typeface="Times New Roman" pitchFamily="18" charset="0"/>
              </a:rPr>
              <a:t>Power Point </a:t>
            </a:r>
            <a:r>
              <a:rPr lang="el-GR" sz="1800">
                <a:solidFill>
                  <a:srgbClr val="008000"/>
                </a:solidFill>
                <a:latin typeface="Times New Roman" pitchFamily="18" charset="0"/>
              </a:rPr>
              <a:t>μια παρουσίαση για το Πάσχα.</a:t>
            </a:r>
            <a:br>
              <a:rPr lang="el-GR" sz="1800">
                <a:solidFill>
                  <a:srgbClr val="008000"/>
                </a:solidFill>
                <a:latin typeface="Times New Roman" pitchFamily="18" charset="0"/>
              </a:rPr>
            </a:br>
            <a:r>
              <a:rPr lang="el-GR" sz="1800">
                <a:solidFill>
                  <a:srgbClr val="008000"/>
                </a:solidFill>
                <a:latin typeface="Times New Roman" pitchFamily="18" charset="0"/>
              </a:rPr>
              <a:t>1. Ανοίξτε το </a:t>
            </a:r>
            <a:r>
              <a:rPr lang="en-US" sz="1800">
                <a:solidFill>
                  <a:srgbClr val="008000"/>
                </a:solidFill>
                <a:latin typeface="Times New Roman" pitchFamily="18" charset="0"/>
              </a:rPr>
              <a:t>Power Point.</a:t>
            </a:r>
            <a:r>
              <a:rPr lang="el-GR" sz="1800">
                <a:solidFill>
                  <a:srgbClr val="008000"/>
                </a:solidFill>
                <a:latin typeface="Times New Roman" pitchFamily="18" charset="0"/>
              </a:rPr>
              <a:t/>
            </a:r>
            <a:br>
              <a:rPr lang="el-GR" sz="1800">
                <a:solidFill>
                  <a:srgbClr val="008000"/>
                </a:solidFill>
                <a:latin typeface="Times New Roman" pitchFamily="18" charset="0"/>
              </a:rPr>
            </a:br>
            <a:r>
              <a:rPr lang="el-GR" sz="1800">
                <a:solidFill>
                  <a:srgbClr val="008000"/>
                </a:solidFill>
                <a:latin typeface="Times New Roman" pitchFamily="18" charset="0"/>
              </a:rPr>
              <a:t>2. Στη πρώτη σελίδα επιλέξτε διάταξη </a:t>
            </a:r>
            <a:r>
              <a:rPr lang="el-GR" sz="1800" b="1">
                <a:solidFill>
                  <a:srgbClr val="008000"/>
                </a:solidFill>
                <a:latin typeface="Times New Roman" pitchFamily="18" charset="0"/>
              </a:rPr>
              <a:t>Τίτλος και Αντικείμενο.</a:t>
            </a:r>
            <a:r>
              <a:rPr lang="el-GR" sz="1800">
                <a:solidFill>
                  <a:srgbClr val="008000"/>
                </a:solidFill>
                <a:latin typeface="Times New Roman" pitchFamily="18" charset="0"/>
              </a:rPr>
              <a:t> Στον τίτλο γράψτε: </a:t>
            </a:r>
            <a:r>
              <a:rPr lang="el-GR" sz="1800" b="1">
                <a:solidFill>
                  <a:srgbClr val="008000"/>
                </a:solidFill>
                <a:latin typeface="Times New Roman" pitchFamily="18" charset="0"/>
              </a:rPr>
              <a:t>ΕΘΙΜΑ ΤΟΥ ΠΑΣΧΑ</a:t>
            </a:r>
            <a:r>
              <a:rPr lang="el-GR" sz="1800">
                <a:solidFill>
                  <a:srgbClr val="008000"/>
                </a:solidFill>
                <a:latin typeface="Times New Roman" pitchFamily="18" charset="0"/>
              </a:rPr>
              <a:t> (χρώμα κόκκινο, μέγεθος 32) και στο αντικείμενο να βάλετε μια εικόνα σχετική με το Πάσχα που θα βρείτε στο ίντερνετ.</a:t>
            </a:r>
            <a:br>
              <a:rPr lang="el-GR" sz="1800">
                <a:solidFill>
                  <a:srgbClr val="008000"/>
                </a:solidFill>
                <a:latin typeface="Times New Roman" pitchFamily="18" charset="0"/>
              </a:rPr>
            </a:br>
            <a:r>
              <a:rPr lang="el-GR" sz="1800">
                <a:solidFill>
                  <a:srgbClr val="008000"/>
                </a:solidFill>
                <a:latin typeface="Times New Roman" pitchFamily="18" charset="0"/>
              </a:rPr>
              <a:t>3. Στην επόμενη διαφάνεια επιλέξτε διάταξη </a:t>
            </a:r>
            <a:r>
              <a:rPr lang="el-GR" sz="1800" b="1">
                <a:solidFill>
                  <a:srgbClr val="008000"/>
                </a:solidFill>
                <a:latin typeface="Times New Roman" pitchFamily="18" charset="0"/>
              </a:rPr>
              <a:t>Τίτλος και Αντικείμενο.</a:t>
            </a:r>
            <a:r>
              <a:rPr lang="el-GR" sz="1800">
                <a:solidFill>
                  <a:srgbClr val="008000"/>
                </a:solidFill>
                <a:latin typeface="Times New Roman" pitchFamily="18" charset="0"/>
              </a:rPr>
              <a:t> Στον τίτλο γράψτε ένα έθιμο του Πάσχα και στο αντικείμενο να βάλετε μια σχετική εικόνα από το ίντερνετ.   </a:t>
            </a:r>
            <a:br>
              <a:rPr lang="el-GR" sz="1800">
                <a:solidFill>
                  <a:srgbClr val="008000"/>
                </a:solidFill>
                <a:latin typeface="Times New Roman" pitchFamily="18" charset="0"/>
              </a:rPr>
            </a:br>
            <a:r>
              <a:rPr lang="el-GR" sz="1800">
                <a:solidFill>
                  <a:srgbClr val="008000"/>
                </a:solidFill>
                <a:latin typeface="Times New Roman" pitchFamily="18" charset="0"/>
              </a:rPr>
              <a:t>4. Το ίδιο θα κάνετε γράφοντας άλλα 4 πασχαλινά έθιμα σε ξεχωριστές διαφάνειες.</a:t>
            </a:r>
            <a:br>
              <a:rPr lang="el-GR" sz="1800">
                <a:solidFill>
                  <a:srgbClr val="008000"/>
                </a:solidFill>
                <a:latin typeface="Times New Roman" pitchFamily="18" charset="0"/>
              </a:rPr>
            </a:br>
            <a:r>
              <a:rPr lang="el-GR" sz="1800">
                <a:solidFill>
                  <a:srgbClr val="008000"/>
                </a:solidFill>
                <a:latin typeface="Times New Roman" pitchFamily="18" charset="0"/>
              </a:rPr>
              <a:t>5. Επιλέξτε εφέ κίνησης που σας αρέσουν και αποθηκεύστε την εργασία.</a:t>
            </a:r>
            <a:br>
              <a:rPr lang="el-GR" sz="1800">
                <a:solidFill>
                  <a:srgbClr val="008000"/>
                </a:solidFill>
                <a:latin typeface="Times New Roman" pitchFamily="18" charset="0"/>
              </a:rPr>
            </a:br>
            <a:r>
              <a:rPr lang="el-GR" sz="1800">
                <a:solidFill>
                  <a:srgbClr val="008000"/>
                </a:solidFill>
                <a:latin typeface="Times New Roman" pitchFamily="18" charset="0"/>
              </a:rPr>
              <a:t>6. Τέλος πατάω Προβολή!!</a:t>
            </a:r>
            <a:br>
              <a:rPr lang="el-GR" sz="1800">
                <a:solidFill>
                  <a:srgbClr val="008000"/>
                </a:solidFill>
                <a:latin typeface="Times New Roman" pitchFamily="18" charset="0"/>
              </a:rPr>
            </a:br>
            <a:r>
              <a:rPr lang="el-GR" sz="1800" b="1" i="1">
                <a:solidFill>
                  <a:srgbClr val="CC0000"/>
                </a:solidFill>
                <a:latin typeface="Times New Roman" pitchFamily="18" charset="0"/>
              </a:rPr>
              <a:t>ΚΑΛΟ ΠΑΣΧΑ!!!</a:t>
            </a:r>
          </a:p>
        </p:txBody>
      </p:sp>
    </p:spTree>
  </p:cSld>
  <p:clrMapOvr>
    <a:masterClrMapping/>
  </p:clrMapOvr>
</p:sld>
</file>

<file path=ppt/theme/theme1.xml><?xml version="1.0" encoding="utf-8"?>
<a:theme xmlns:a="http://schemas.openxmlformats.org/drawingml/2006/main" name="Προεπιλεγμένη σχεδίαση">
  <a:themeElements>
    <a:clrScheme name="Προεπιλεγμένη σχεδίαση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Προεπιλεγμένη σχεδίαση">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Προεπιλεγμένη σχεδίαση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Προεπιλεγμένη σχεδίαση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Προεπιλεγμένη σχεδίαση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Προεπιλεγμένη σχεδίαση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Προεπιλεγμένη σχεδίαση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Προεπιλεγμένη σχεδίαση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Προεπιλεγμένη σχεδίαση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Προεπιλεγμένη σχεδίαση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Προεπιλεγμένη σχεδίαση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Προεπιλεγμένη σχεδίαση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Προεπιλεγμένη σχεδίαση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Προεπιλεγμένη σχεδίαση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TotalTime>
  <Words>0</Words>
  <Application>Microsoft Office PowerPoint</Application>
  <PresentationFormat>Προβολή στην οθόνη (4:3)</PresentationFormat>
  <Paragraphs>1</Paragraphs>
  <Slides>1</Slides>
  <Notes>0</Notes>
  <HiddenSlides>0</HiddenSlides>
  <MMClips>0</MMClips>
  <ScaleCrop>false</ScaleCrop>
  <HeadingPairs>
    <vt:vector size="6" baseType="variant">
      <vt:variant>
        <vt:lpstr>Γραμματοσειρές που χρησιμοποιούνται</vt:lpstr>
      </vt:variant>
      <vt:variant>
        <vt:i4>2</vt:i4>
      </vt:variant>
      <vt:variant>
        <vt:lpstr>Θέμα</vt:lpstr>
      </vt:variant>
      <vt:variant>
        <vt:i4>1</vt:i4>
      </vt:variant>
      <vt:variant>
        <vt:lpstr>Τίτλοι διαφανειών</vt:lpstr>
      </vt:variant>
      <vt:variant>
        <vt:i4>1</vt:i4>
      </vt:variant>
    </vt:vector>
  </HeadingPairs>
  <TitlesOfParts>
    <vt:vector size="4" baseType="lpstr">
      <vt:lpstr>Arial</vt:lpstr>
      <vt:lpstr>Times New Roman</vt:lpstr>
      <vt:lpstr>Προεπιλεγμένη σχεδίαση</vt:lpstr>
      <vt:lpstr> Παρασκευή 10/4/2020 Εργασία για το Πάσχα Να φτιάξετε στο Power Point μια παρουσίαση για το Πάσχα. 1. Ανοίξτε το Power Point. 2. Στη πρώτη σελίδα επιλέξτε διάταξη Τίτλος και Αντικείμενο. Στον τίτλο γράψτε: ΕΘΙΜΑ ΤΟΥ ΠΑΣΧΑ (χρώμα κόκκινο, μέγεθος 32) και στο αντικείμενο να βάλετε μια εικόνα σχετική με το Πάσχα που θα βρείτε στο ίντερνετ. 3. Στην επόμενη διαφάνεια επιλέξτε διάταξη Τίτλος και Αντικείμενο. Στον τίτλο γράψτε ένα έθιμο του Πάσχα και στο αντικείμενο να βάλετε μια σχετική εικόνα από το ίντερνετ.    4. Το ίδιο θα κάνετε γράφοντας άλλα 4 πασχαλινά έθιμα σε ξεχωριστές διαφάνειες. 5. Επιλέξτε εφέ κίνησης που σας αρέσουν και αποθηκεύστε την εργασία. 6. Τέλος πατάω Προβολή!! ΚΑΛΟ ΠΑΣΧΑ!!!</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Εργασία για το Πάσχα Να φτιάξετε στο Power Point μια παρουσίαση για το Πάσχα. 1. Ανοίξτε το Power Point. 2. Στη πρώτη σελίδα επιλέξτε διάταξη Τίτλος και Αντικείμενο. Στον τίτλο γράψτε: ΕΘΙΜΑ ΤΟΥ ΠΑΣΧΑ (χρώμα κόκκινο, μέγεθος 32) και στο αντικείμενο να βάλετε μια εικόνα σχετική με το Πάσχα που θα βρείτε στο ίντερνετ. 3. Στην επόμενη διαφάνεια επιλέξτε διάταξη Τίτλος και Αντικείμενο. Στον τίτλο γράψτε ένα έθιμο του Πάσχα και στο αντικείμενο να βάλετε μια σχετική εικόνα από το ίντερνετ.    4. Το ίδιο θα κάνετε γράφοντας άλλα 4 πασχαλινά έθιμα σε ξεχωριστές διαφάνειες. 5. Επιλέξτε εφέ κίνησης που σας αρέσουν και αποθηκεύστε την εργασία. 6. Τέλος πατάω Προβολή!! ΚΑΛΟ ΠΑΣΧΑ!!!</dc:title>
  <dc:creator>ΑΡΓΥΡΩ</dc:creator>
  <cp:lastModifiedBy>user</cp:lastModifiedBy>
  <cp:revision>2</cp:revision>
  <dcterms:created xsi:type="dcterms:W3CDTF">2020-04-02T22:38:06Z</dcterms:created>
  <dcterms:modified xsi:type="dcterms:W3CDTF">2020-04-10T06:05:40Z</dcterms:modified>
</cp:coreProperties>
</file>